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4EFE-8DE0-4D40-A7A8-F988CE4B15A9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1485-0CED-4A91-9812-C291631973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CF8B3-FD3D-43DA-96E6-9271CAD46C8F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9009-E123-467C-AE8B-A9CB5B9839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60F5-86D8-4112-951C-BF149EDBA6FD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6452-BE4A-461D-A1EC-6B51EEDA20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93EE-60D0-43F0-BF47-4F7851B6A4AF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5593-C7C3-4921-86CC-F96480F6B3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BA63-2C6D-477A-AD96-AEDA48B44511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BE09-3793-408E-B6A1-BB94821981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39500-288A-4D99-8424-ADD3119F1FD2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4349-4163-4D5B-98FA-04F0DE825C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0274B-FD59-4A1A-BA02-421E59143E4B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3735E-13D1-4C36-A7C8-5D5F8EAD60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5EA6F-45A1-4381-8C6B-92D42253A031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D433-BC7A-438F-A9E9-8C080EBA65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226D-9C0A-4187-B701-DD220E19A419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556-549B-494D-9DAA-037D51994B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F7E2-8CBF-4427-BDBF-BF142BFF8A83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6E5AA-F61A-4A8D-9EF8-9971C0EAAE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85B-4285-4119-89CF-4D58C0CA3EFB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3E3C-E32A-41B2-9454-659FB2EF26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FA8D1-BF66-44DA-B8F1-91CBF80BBE34}" type="datetimeFigureOut">
              <a:rPr lang="fr-FR"/>
              <a:pPr>
                <a:defRPr/>
              </a:pPr>
              <a:t>25/04/2012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78AF7C-442D-4FEF-B825-07D2622FA6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Bookman Old Styl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Bookman Old Styl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Bookman Old Styl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Bookman Old Styl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Bookman Old Styl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Bookman Old Styl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Bookman Old Styl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Bookman Old Style" pitchFamily="18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wants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dickensiannaire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John </a:t>
            </a:r>
            <a:r>
              <a:rPr lang="fr-FR" sz="3600" dirty="0" err="1"/>
              <a:t>Dawkins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John </a:t>
            </a:r>
            <a:r>
              <a:rPr lang="fr-FR" dirty="0" err="1" smtClean="0"/>
              <a:t>Dawkins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Jammy</a:t>
            </a:r>
            <a:r>
              <a:rPr lang="fr-FR" dirty="0" smtClean="0"/>
              <a:t> </a:t>
            </a:r>
            <a:r>
              <a:rPr lang="fr-FR" dirty="0" err="1" smtClean="0"/>
              <a:t>Dodger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Jackson </a:t>
            </a:r>
            <a:r>
              <a:rPr lang="fr-FR" dirty="0" err="1" smtClean="0"/>
              <a:t>Arhtur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Charles </a:t>
            </a:r>
            <a:r>
              <a:rPr lang="fr-FR" dirty="0" err="1" smtClean="0"/>
              <a:t>Dodgson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£16000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err="1" smtClean="0"/>
              <a:t>What</a:t>
            </a:r>
            <a:r>
              <a:rPr lang="fr-FR" sz="4400" dirty="0" smtClean="0"/>
              <a:t> </a:t>
            </a:r>
            <a:r>
              <a:rPr lang="fr-FR" sz="4400" dirty="0" err="1" smtClean="0"/>
              <a:t>is</a:t>
            </a:r>
            <a:r>
              <a:rPr lang="fr-FR" sz="4400" dirty="0" smtClean="0"/>
              <a:t> the real </a:t>
            </a:r>
            <a:r>
              <a:rPr lang="fr-FR" sz="4400" dirty="0" err="1" smtClean="0"/>
              <a:t>name</a:t>
            </a:r>
            <a:r>
              <a:rPr lang="fr-FR" sz="4400" dirty="0" smtClean="0"/>
              <a:t> of the </a:t>
            </a:r>
            <a:r>
              <a:rPr lang="fr-FR" sz="4400" dirty="0" err="1" smtClean="0"/>
              <a:t>Artful</a:t>
            </a:r>
            <a:r>
              <a:rPr lang="fr-FR" sz="4400" dirty="0" smtClean="0"/>
              <a:t> </a:t>
            </a:r>
            <a:r>
              <a:rPr lang="fr-FR" sz="4400" dirty="0" err="1" smtClean="0"/>
              <a:t>Dodger</a:t>
            </a:r>
            <a:r>
              <a:rPr lang="fr-FR" sz="44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/>
              <a:t>Debt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Manslaughter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Abduction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Dangerous</a:t>
            </a:r>
            <a:r>
              <a:rPr lang="fr-FR" dirty="0" smtClean="0"/>
              <a:t> </a:t>
            </a:r>
            <a:r>
              <a:rPr lang="fr-FR" dirty="0" err="1" smtClean="0"/>
              <a:t>driving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Debt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£32000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For </a:t>
            </a:r>
            <a:r>
              <a:rPr lang="fr-FR" sz="4400" dirty="0" err="1" smtClean="0"/>
              <a:t>what</a:t>
            </a:r>
            <a:r>
              <a:rPr lang="fr-FR" sz="4400" dirty="0" smtClean="0"/>
              <a:t> crime </a:t>
            </a:r>
            <a:r>
              <a:rPr lang="fr-FR" sz="4400" dirty="0" err="1" smtClean="0"/>
              <a:t>was</a:t>
            </a:r>
            <a:r>
              <a:rPr lang="fr-FR" sz="4400" dirty="0" smtClean="0"/>
              <a:t> </a:t>
            </a:r>
            <a:r>
              <a:rPr lang="fr-FR" sz="4400" dirty="0" err="1" smtClean="0"/>
              <a:t>Dicken’s</a:t>
            </a:r>
            <a:r>
              <a:rPr lang="fr-FR" sz="4400" dirty="0" smtClean="0"/>
              <a:t> </a:t>
            </a:r>
            <a:r>
              <a:rPr lang="fr-FR" sz="4400" dirty="0" err="1" smtClean="0"/>
              <a:t>father</a:t>
            </a:r>
            <a:r>
              <a:rPr lang="fr-FR" sz="4400" dirty="0" smtClean="0"/>
              <a:t> </a:t>
            </a:r>
            <a:r>
              <a:rPr lang="fr-FR" sz="4400" dirty="0" err="1" smtClean="0"/>
              <a:t>imprisoned</a:t>
            </a:r>
            <a:r>
              <a:rPr lang="fr-FR" sz="44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A dealer in </a:t>
            </a:r>
            <a:r>
              <a:rPr lang="fr-FR" sz="3600" dirty="0" err="1"/>
              <a:t>stolen</a:t>
            </a:r>
            <a:r>
              <a:rPr lang="fr-FR" sz="3600" dirty="0"/>
              <a:t> </a:t>
            </a:r>
            <a:r>
              <a:rPr lang="fr-FR" sz="3600" dirty="0" err="1"/>
              <a:t>goods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An expert </a:t>
            </a:r>
            <a:r>
              <a:rPr lang="fr-FR" dirty="0" err="1" smtClean="0"/>
              <a:t>swordsman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 dealer in </a:t>
            </a:r>
            <a:r>
              <a:rPr lang="fr-FR" dirty="0" err="1" smtClean="0"/>
              <a:t>stolen</a:t>
            </a:r>
            <a:r>
              <a:rPr lang="fr-FR" dirty="0" smtClean="0"/>
              <a:t> </a:t>
            </a:r>
            <a:r>
              <a:rPr lang="fr-FR" dirty="0" err="1" smtClean="0"/>
              <a:t>goods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 </a:t>
            </a:r>
            <a:r>
              <a:rPr lang="fr-FR" dirty="0" err="1" smtClean="0"/>
              <a:t>wooden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r>
              <a:rPr lang="fr-FR" dirty="0" smtClean="0"/>
              <a:t>-</a:t>
            </a:r>
            <a:r>
              <a:rPr lang="fr-FR" dirty="0" err="1" smtClean="0"/>
              <a:t>divider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Someone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can’t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up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mind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£64000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err="1" smtClean="0"/>
              <a:t>Fagin</a:t>
            </a:r>
            <a:r>
              <a:rPr lang="fr-FR" sz="4400" dirty="0" smtClean="0"/>
              <a:t> </a:t>
            </a:r>
            <a:r>
              <a:rPr lang="fr-FR" sz="4400" dirty="0" err="1" smtClean="0"/>
              <a:t>is</a:t>
            </a:r>
            <a:r>
              <a:rPr lang="fr-FR" sz="4400" dirty="0" smtClean="0"/>
              <a:t> </a:t>
            </a:r>
            <a:r>
              <a:rPr lang="fr-FR" sz="4400" dirty="0" err="1" smtClean="0"/>
              <a:t>called</a:t>
            </a:r>
            <a:r>
              <a:rPr lang="fr-FR" sz="4400" dirty="0" smtClean="0"/>
              <a:t> a ‘</a:t>
            </a:r>
            <a:r>
              <a:rPr lang="fr-FR" sz="4400" dirty="0" err="1" smtClean="0"/>
              <a:t>fence</a:t>
            </a:r>
            <a:r>
              <a:rPr lang="fr-FR" sz="4400" dirty="0" smtClean="0"/>
              <a:t>’. This </a:t>
            </a:r>
            <a:r>
              <a:rPr lang="fr-FR" sz="4400" dirty="0" err="1" smtClean="0"/>
              <a:t>means</a:t>
            </a:r>
            <a:r>
              <a:rPr lang="fr-FR" sz="4400" dirty="0" smtClean="0"/>
              <a:t> </a:t>
            </a:r>
            <a:r>
              <a:rPr lang="fr-FR" sz="4400" dirty="0" err="1" smtClean="0"/>
              <a:t>he</a:t>
            </a:r>
            <a:r>
              <a:rPr lang="fr-FR" sz="4400" dirty="0" smtClean="0"/>
              <a:t> </a:t>
            </a:r>
            <a:r>
              <a:rPr lang="fr-FR" sz="4400" dirty="0" err="1" smtClean="0"/>
              <a:t>is</a:t>
            </a:r>
            <a:r>
              <a:rPr lang="fr-FR" sz="4400" dirty="0" smtClean="0"/>
              <a:t> …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1870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1838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1870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1887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1903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£125000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In </a:t>
            </a:r>
            <a:r>
              <a:rPr lang="fr-FR" sz="4400" dirty="0" err="1" smtClean="0"/>
              <a:t>which</a:t>
            </a:r>
            <a:r>
              <a:rPr lang="fr-FR" sz="4400" dirty="0" smtClean="0"/>
              <a:t> </a:t>
            </a:r>
            <a:r>
              <a:rPr lang="fr-FR" sz="4400" dirty="0" err="1" smtClean="0"/>
              <a:t>year</a:t>
            </a:r>
            <a:r>
              <a:rPr lang="fr-FR" sz="4400" dirty="0" smtClean="0"/>
              <a:t> </a:t>
            </a:r>
            <a:r>
              <a:rPr lang="fr-FR" sz="4400" dirty="0" err="1" smtClean="0"/>
              <a:t>did</a:t>
            </a:r>
            <a:r>
              <a:rPr lang="fr-FR" sz="4400" dirty="0" smtClean="0"/>
              <a:t> Charles Dickens die?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Alec Guinness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Anthony Hopkins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Alec Guinness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Dame Judi </a:t>
            </a:r>
            <a:r>
              <a:rPr lang="fr-FR" dirty="0" err="1" smtClean="0"/>
              <a:t>Dench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Oliver Reed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£250000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err="1" smtClean="0"/>
              <a:t>Which</a:t>
            </a:r>
            <a:r>
              <a:rPr lang="fr-FR" sz="4000" dirty="0" smtClean="0"/>
              <a:t> </a:t>
            </a:r>
            <a:r>
              <a:rPr lang="fr-FR" sz="4000" dirty="0" err="1" smtClean="0"/>
              <a:t>famous</a:t>
            </a:r>
            <a:r>
              <a:rPr lang="fr-FR" sz="4000" dirty="0" smtClean="0"/>
              <a:t> </a:t>
            </a:r>
            <a:r>
              <a:rPr lang="fr-FR" sz="4000" dirty="0" err="1" smtClean="0"/>
              <a:t>actor</a:t>
            </a:r>
            <a:r>
              <a:rPr lang="fr-FR" sz="4000" dirty="0" smtClean="0"/>
              <a:t>, </a:t>
            </a:r>
            <a:r>
              <a:rPr lang="fr-FR" sz="4000" dirty="0" err="1" smtClean="0"/>
              <a:t>who</a:t>
            </a:r>
            <a:r>
              <a:rPr lang="fr-FR" sz="4000" dirty="0" smtClean="0"/>
              <a:t> </a:t>
            </a:r>
            <a:r>
              <a:rPr lang="fr-FR" sz="4000" dirty="0" err="1" smtClean="0"/>
              <a:t>died</a:t>
            </a:r>
            <a:r>
              <a:rPr lang="fr-FR" sz="4000" dirty="0" smtClean="0"/>
              <a:t> in 2000, </a:t>
            </a:r>
            <a:r>
              <a:rPr lang="fr-FR" sz="4000" dirty="0" err="1" smtClean="0"/>
              <a:t>played</a:t>
            </a:r>
            <a:r>
              <a:rPr lang="fr-FR" sz="4000" dirty="0" smtClean="0"/>
              <a:t> </a:t>
            </a:r>
            <a:r>
              <a:rPr lang="fr-FR" sz="4000" dirty="0" err="1" smtClean="0"/>
              <a:t>Fagin</a:t>
            </a:r>
            <a:r>
              <a:rPr lang="fr-FR" sz="4000" dirty="0" smtClean="0"/>
              <a:t> in the 1948 film of Oliver Twist?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A Christmas Carol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Bleak</a:t>
            </a:r>
            <a:r>
              <a:rPr lang="fr-FR" dirty="0" smtClean="0"/>
              <a:t> House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Oliver Twist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Hard Times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 Christmas Carol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£500000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err="1" smtClean="0"/>
              <a:t>Which</a:t>
            </a:r>
            <a:r>
              <a:rPr lang="fr-FR" sz="4000" dirty="0" smtClean="0"/>
              <a:t> Dickens story </a:t>
            </a:r>
            <a:r>
              <a:rPr lang="fr-FR" sz="4000" dirty="0" err="1" smtClean="0"/>
              <a:t>starts</a:t>
            </a:r>
            <a:r>
              <a:rPr lang="fr-FR" sz="4000" dirty="0" smtClean="0"/>
              <a:t> </a:t>
            </a:r>
            <a:r>
              <a:rPr lang="fr-FR" sz="4000" dirty="0" err="1" smtClean="0"/>
              <a:t>with</a:t>
            </a:r>
            <a:r>
              <a:rPr lang="fr-FR" sz="4000" dirty="0" smtClean="0"/>
              <a:t> ‘Marley </a:t>
            </a:r>
            <a:r>
              <a:rPr lang="fr-FR" sz="4000" dirty="0" err="1" smtClean="0"/>
              <a:t>was</a:t>
            </a:r>
            <a:r>
              <a:rPr lang="fr-FR" sz="4000" dirty="0" smtClean="0"/>
              <a:t> </a:t>
            </a:r>
            <a:r>
              <a:rPr lang="fr-FR" sz="4000" dirty="0" err="1" smtClean="0"/>
              <a:t>dead</a:t>
            </a:r>
            <a:r>
              <a:rPr lang="fr-FR" sz="4000" dirty="0" smtClean="0"/>
              <a:t>: to </a:t>
            </a:r>
            <a:r>
              <a:rPr lang="fr-FR" sz="4000" dirty="0" err="1" smtClean="0"/>
              <a:t>begin</a:t>
            </a:r>
            <a:r>
              <a:rPr lang="fr-FR" sz="4000" dirty="0" smtClean="0"/>
              <a:t> </a:t>
            </a:r>
            <a:r>
              <a:rPr lang="fr-FR" sz="4000" dirty="0" err="1" smtClean="0"/>
              <a:t>with</a:t>
            </a:r>
            <a:r>
              <a:rPr lang="fr-FR" sz="4000" dirty="0" smtClean="0"/>
              <a:t>’?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/>
              <a:t>Huffam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Augustine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Ludwig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Atlas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Huffam</a:t>
            </a: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£1000000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err="1" smtClean="0"/>
              <a:t>What</a:t>
            </a:r>
            <a:r>
              <a:rPr lang="fr-FR" sz="4000" dirty="0" smtClean="0"/>
              <a:t> </a:t>
            </a:r>
            <a:r>
              <a:rPr lang="fr-FR" sz="4000" dirty="0" err="1" smtClean="0"/>
              <a:t>was</a:t>
            </a:r>
            <a:r>
              <a:rPr lang="fr-FR" sz="4000" dirty="0" smtClean="0"/>
              <a:t> Charles Dickens’ </a:t>
            </a:r>
            <a:r>
              <a:rPr lang="fr-FR" sz="4000" dirty="0" err="1" smtClean="0"/>
              <a:t>unusual</a:t>
            </a:r>
            <a:r>
              <a:rPr lang="fr-FR" sz="4000" dirty="0" smtClean="0"/>
              <a:t> middle </a:t>
            </a:r>
            <a:r>
              <a:rPr lang="fr-FR" sz="4000" dirty="0" err="1" smtClean="0"/>
              <a:t>name</a:t>
            </a:r>
            <a:r>
              <a:rPr lang="fr-FR" sz="4000" dirty="0" smtClean="0"/>
              <a:t>?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Portsmouth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£100</a:t>
            </a:r>
            <a:br>
              <a:rPr lang="fr-FR" dirty="0" smtClean="0"/>
            </a:br>
            <a:r>
              <a:rPr lang="fr-FR" sz="3600" dirty="0" err="1" smtClean="0"/>
              <a:t>Where</a:t>
            </a:r>
            <a:r>
              <a:rPr lang="fr-FR" sz="3600" dirty="0" smtClean="0"/>
              <a:t> </a:t>
            </a:r>
            <a:r>
              <a:rPr lang="fr-FR" sz="3600" dirty="0" err="1" smtClean="0"/>
              <a:t>was</a:t>
            </a:r>
            <a:r>
              <a:rPr lang="fr-FR" sz="3600" dirty="0" smtClean="0"/>
              <a:t> Charles Dickens </a:t>
            </a:r>
            <a:r>
              <a:rPr lang="fr-FR" sz="3600" dirty="0" err="1" smtClean="0"/>
              <a:t>born</a:t>
            </a:r>
            <a:r>
              <a:rPr lang="fr-FR" sz="3600" dirty="0" smtClean="0"/>
              <a:t>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London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Portsmouth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Chatham, Kent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Los Angeles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/>
              <a:t>Bullseye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Gnasher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Wobblebottom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Bullseye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Bulldog </a:t>
            </a:r>
            <a:r>
              <a:rPr lang="fr-FR" dirty="0" err="1" smtClean="0"/>
              <a:t>Drumond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£200</a:t>
            </a:r>
            <a:br>
              <a:rPr lang="fr-FR" dirty="0" smtClean="0"/>
            </a:br>
            <a:r>
              <a:rPr lang="fr-FR" sz="4400" dirty="0" err="1" smtClean="0"/>
              <a:t>What’s</a:t>
            </a:r>
            <a:r>
              <a:rPr lang="fr-FR" sz="4400" dirty="0" smtClean="0"/>
              <a:t> the </a:t>
            </a:r>
            <a:r>
              <a:rPr lang="fr-FR" sz="4400" dirty="0" err="1" smtClean="0"/>
              <a:t>name</a:t>
            </a:r>
            <a:r>
              <a:rPr lang="fr-FR" sz="4400" dirty="0" smtClean="0"/>
              <a:t> of Bill </a:t>
            </a:r>
            <a:r>
              <a:rPr lang="fr-FR" sz="4400" dirty="0" err="1" smtClean="0"/>
              <a:t>Sikes</a:t>
            </a:r>
            <a:r>
              <a:rPr lang="fr-FR" sz="4400" dirty="0" smtClean="0"/>
              <a:t>’ dog</a:t>
            </a:r>
            <a:r>
              <a:rPr lang="fr-FR" sz="36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/>
              <a:t>Scrooge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Santa Claus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Bob Marley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Scrooge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Mr </a:t>
            </a:r>
            <a:r>
              <a:rPr lang="fr-FR" dirty="0" err="1" smtClean="0"/>
              <a:t>Brownlow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£300</a:t>
            </a:r>
            <a:br>
              <a:rPr lang="fr-FR" dirty="0" smtClean="0"/>
            </a:br>
            <a:r>
              <a:rPr lang="fr-FR" sz="4400" dirty="0" err="1" smtClean="0"/>
              <a:t>What</a:t>
            </a:r>
            <a:r>
              <a:rPr lang="fr-FR" sz="4400" dirty="0" smtClean="0"/>
              <a:t> </a:t>
            </a:r>
            <a:r>
              <a:rPr lang="fr-FR" sz="4400" dirty="0" err="1" smtClean="0"/>
              <a:t>is</a:t>
            </a:r>
            <a:r>
              <a:rPr lang="fr-FR" sz="4400" dirty="0" smtClean="0"/>
              <a:t> the main </a:t>
            </a:r>
            <a:r>
              <a:rPr lang="fr-FR" sz="4400" dirty="0" err="1" smtClean="0"/>
              <a:t>character</a:t>
            </a:r>
            <a:r>
              <a:rPr lang="fr-FR" sz="4400" dirty="0" smtClean="0"/>
              <a:t> in </a:t>
            </a:r>
            <a:r>
              <a:rPr lang="fr-FR" sz="4400" i="1" dirty="0" smtClean="0"/>
              <a:t>A Christmas Carol </a:t>
            </a:r>
            <a:r>
              <a:rPr lang="fr-FR" sz="4400" dirty="0" err="1" smtClean="0"/>
              <a:t>called</a:t>
            </a:r>
            <a:r>
              <a:rPr lang="fr-FR" sz="36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/>
              <a:t>Monks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Charley Bates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err="1" smtClean="0"/>
              <a:t>Monks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Arthur Twist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Noah </a:t>
            </a:r>
            <a:r>
              <a:rPr lang="fr-FR" dirty="0" err="1" smtClean="0"/>
              <a:t>Claypole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£500</a:t>
            </a:r>
            <a:br>
              <a:rPr lang="fr-FR" dirty="0" smtClean="0"/>
            </a:br>
            <a:r>
              <a:rPr lang="fr-FR" sz="4400" dirty="0" err="1" smtClean="0"/>
              <a:t>Who</a:t>
            </a:r>
            <a:r>
              <a:rPr lang="fr-FR" sz="4400" dirty="0" smtClean="0"/>
              <a:t> </a:t>
            </a:r>
            <a:r>
              <a:rPr lang="fr-FR" sz="4400" dirty="0" err="1" smtClean="0"/>
              <a:t>is</a:t>
            </a:r>
            <a:r>
              <a:rPr lang="fr-FR" sz="4400" dirty="0" smtClean="0"/>
              <a:t> Oliver </a:t>
            </a:r>
            <a:r>
              <a:rPr lang="fr-FR" sz="4400" dirty="0" err="1" smtClean="0"/>
              <a:t>Twist’s</a:t>
            </a:r>
            <a:r>
              <a:rPr lang="fr-FR" sz="4400" dirty="0" smtClean="0"/>
              <a:t> </a:t>
            </a:r>
            <a:r>
              <a:rPr lang="fr-FR" sz="4400" dirty="0" err="1" smtClean="0"/>
              <a:t>half</a:t>
            </a:r>
            <a:r>
              <a:rPr lang="fr-FR" sz="4400" dirty="0" smtClean="0"/>
              <a:t>-</a:t>
            </a:r>
            <a:r>
              <a:rPr lang="fr-FR" sz="4400" dirty="0" err="1" smtClean="0"/>
              <a:t>brother</a:t>
            </a:r>
            <a:r>
              <a:rPr lang="fr-FR" sz="36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A </a:t>
            </a:r>
            <a:r>
              <a:rPr lang="fr-FR" sz="3600" dirty="0" err="1"/>
              <a:t>journalist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 </a:t>
            </a:r>
            <a:r>
              <a:rPr lang="fr-FR" dirty="0" err="1" smtClean="0"/>
              <a:t>journalist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 </a:t>
            </a:r>
            <a:r>
              <a:rPr lang="fr-FR" dirty="0" err="1" smtClean="0"/>
              <a:t>high</a:t>
            </a:r>
            <a:r>
              <a:rPr lang="fr-FR" dirty="0" smtClean="0"/>
              <a:t> court </a:t>
            </a:r>
            <a:r>
              <a:rPr lang="fr-FR" dirty="0" err="1" smtClean="0"/>
              <a:t>judge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 </a:t>
            </a:r>
            <a:r>
              <a:rPr lang="fr-FR" dirty="0" err="1" smtClean="0"/>
              <a:t>television</a:t>
            </a:r>
            <a:r>
              <a:rPr lang="fr-FR" dirty="0" smtClean="0"/>
              <a:t> </a:t>
            </a:r>
            <a:r>
              <a:rPr lang="fr-FR" dirty="0" err="1" smtClean="0"/>
              <a:t>producer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A </a:t>
            </a:r>
            <a:r>
              <a:rPr lang="fr-FR" dirty="0" err="1" smtClean="0"/>
              <a:t>parish</a:t>
            </a:r>
            <a:r>
              <a:rPr lang="fr-FR" dirty="0" smtClean="0"/>
              <a:t> </a:t>
            </a:r>
            <a:r>
              <a:rPr lang="fr-FR" dirty="0" err="1" smtClean="0"/>
              <a:t>beadle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£1000</a:t>
            </a:r>
            <a:br>
              <a:rPr lang="fr-FR" dirty="0" smtClean="0"/>
            </a:br>
            <a:r>
              <a:rPr lang="fr-FR" sz="4400" dirty="0" err="1" smtClean="0"/>
              <a:t>Before</a:t>
            </a:r>
            <a:r>
              <a:rPr lang="fr-FR" sz="4400" dirty="0" smtClean="0"/>
              <a:t> </a:t>
            </a:r>
            <a:r>
              <a:rPr lang="fr-FR" sz="4400" dirty="0" err="1" smtClean="0"/>
              <a:t>becoming</a:t>
            </a:r>
            <a:r>
              <a:rPr lang="fr-FR" sz="4400" dirty="0" smtClean="0"/>
              <a:t> a </a:t>
            </a:r>
            <a:r>
              <a:rPr lang="fr-FR" sz="4400" dirty="0" err="1" smtClean="0"/>
              <a:t>famous</a:t>
            </a:r>
            <a:r>
              <a:rPr lang="fr-FR" sz="4400" dirty="0" smtClean="0"/>
              <a:t> </a:t>
            </a:r>
            <a:r>
              <a:rPr lang="fr-FR" sz="4400" dirty="0" err="1" smtClean="0"/>
              <a:t>writer</a:t>
            </a:r>
            <a:r>
              <a:rPr lang="fr-FR" sz="4400" dirty="0" smtClean="0"/>
              <a:t>, Dickens </a:t>
            </a:r>
            <a:r>
              <a:rPr lang="fr-FR" sz="4400" dirty="0" err="1" smtClean="0"/>
              <a:t>worked</a:t>
            </a:r>
            <a:r>
              <a:rPr lang="fr-FR" sz="4400" dirty="0" smtClean="0"/>
              <a:t> as</a:t>
            </a:r>
            <a:r>
              <a:rPr lang="fr-FR" sz="3600" dirty="0" smtClean="0"/>
              <a:t>…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Mr </a:t>
            </a:r>
            <a:r>
              <a:rPr lang="fr-FR" sz="3600" dirty="0" err="1"/>
              <a:t>Sowerberry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Mr </a:t>
            </a:r>
            <a:r>
              <a:rPr lang="fr-FR" dirty="0" err="1" smtClean="0"/>
              <a:t>Sourcherry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Mr </a:t>
            </a:r>
            <a:r>
              <a:rPr lang="fr-FR" dirty="0" err="1" smtClean="0"/>
              <a:t>Grimwig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Mr </a:t>
            </a:r>
            <a:r>
              <a:rPr lang="fr-FR" dirty="0" err="1" smtClean="0"/>
              <a:t>Undetaker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Mr </a:t>
            </a:r>
            <a:r>
              <a:rPr lang="fr-FR" dirty="0" err="1" smtClean="0"/>
              <a:t>Sowerberry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£2000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err="1" smtClean="0"/>
              <a:t>Who</a:t>
            </a:r>
            <a:r>
              <a:rPr lang="fr-FR" sz="4400" dirty="0" smtClean="0"/>
              <a:t> </a:t>
            </a:r>
            <a:r>
              <a:rPr lang="fr-FR" sz="4400" dirty="0" err="1" smtClean="0"/>
              <a:t>is</a:t>
            </a:r>
            <a:r>
              <a:rPr lang="fr-FR" sz="4400" dirty="0" smtClean="0"/>
              <a:t> Oliver Twist </a:t>
            </a:r>
            <a:r>
              <a:rPr lang="fr-FR" sz="4400" dirty="0" err="1" smtClean="0"/>
              <a:t>apprenticed</a:t>
            </a:r>
            <a:r>
              <a:rPr lang="fr-FR" sz="4400" dirty="0" smtClean="0"/>
              <a:t> to </a:t>
            </a:r>
            <a:r>
              <a:rPr lang="fr-FR" sz="4400" dirty="0" err="1" smtClean="0"/>
              <a:t>when</a:t>
            </a:r>
            <a:r>
              <a:rPr lang="fr-FR" sz="4400" dirty="0" smtClean="0"/>
              <a:t> </a:t>
            </a:r>
            <a:r>
              <a:rPr lang="fr-FR" sz="4400" dirty="0" err="1" smtClean="0"/>
              <a:t>he</a:t>
            </a:r>
            <a:r>
              <a:rPr lang="fr-FR" sz="4400" dirty="0" smtClean="0"/>
              <a:t> </a:t>
            </a:r>
            <a:r>
              <a:rPr lang="fr-FR" sz="4400" dirty="0" err="1" smtClean="0"/>
              <a:t>leaves</a:t>
            </a:r>
            <a:r>
              <a:rPr lang="fr-FR" sz="4400" dirty="0" smtClean="0"/>
              <a:t> the workhouse?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1812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1812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1838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1870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1908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£4000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err="1" smtClean="0"/>
              <a:t>When</a:t>
            </a:r>
            <a:r>
              <a:rPr lang="fr-FR" sz="4400" dirty="0" smtClean="0"/>
              <a:t> </a:t>
            </a:r>
            <a:r>
              <a:rPr lang="fr-FR" sz="4400" dirty="0" err="1" smtClean="0"/>
              <a:t>was</a:t>
            </a:r>
            <a:r>
              <a:rPr lang="fr-FR" sz="4400" dirty="0" smtClean="0"/>
              <a:t> Dickens </a:t>
            </a:r>
            <a:r>
              <a:rPr lang="fr-FR" sz="4400" dirty="0" err="1" smtClean="0"/>
              <a:t>born</a:t>
            </a:r>
            <a:r>
              <a:rPr lang="fr-FR" sz="44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2484438" y="4437063"/>
            <a:ext cx="4319587" cy="1584325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Hard Times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208827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David Goldfield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Great </a:t>
            </a:r>
            <a:r>
              <a:rPr lang="fr-FR" dirty="0" err="1" smtClean="0"/>
              <a:t>Dalmations</a:t>
            </a:r>
            <a:endParaRPr lang="fr-FR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Hard Times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lphaLcPeriod"/>
              <a:defRPr/>
            </a:pPr>
            <a:r>
              <a:rPr lang="fr-FR" dirty="0" smtClean="0"/>
              <a:t>The </a:t>
            </a:r>
            <a:r>
              <a:rPr lang="fr-FR" dirty="0" err="1" smtClean="0"/>
              <a:t>Chamber</a:t>
            </a:r>
            <a:r>
              <a:rPr lang="fr-FR" dirty="0" smtClean="0"/>
              <a:t> of Secrets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400" dirty="0" smtClean="0"/>
              <a:t>£8000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err="1" smtClean="0"/>
              <a:t>Which</a:t>
            </a:r>
            <a:r>
              <a:rPr lang="fr-FR" sz="4400" dirty="0" smtClean="0"/>
              <a:t> of the </a:t>
            </a:r>
            <a:r>
              <a:rPr lang="fr-FR" sz="4400" dirty="0" err="1" smtClean="0"/>
              <a:t>following</a:t>
            </a:r>
            <a:r>
              <a:rPr lang="fr-FR" sz="4400" dirty="0" smtClean="0"/>
              <a:t> </a:t>
            </a:r>
            <a:r>
              <a:rPr lang="fr-FR" sz="4400" dirty="0" err="1" smtClean="0"/>
              <a:t>is</a:t>
            </a:r>
            <a:r>
              <a:rPr lang="fr-FR" sz="4400" dirty="0" smtClean="0"/>
              <a:t> the </a:t>
            </a:r>
            <a:r>
              <a:rPr lang="fr-FR" sz="4400" dirty="0" err="1" smtClean="0"/>
              <a:t>title</a:t>
            </a:r>
            <a:r>
              <a:rPr lang="fr-FR" sz="4400" dirty="0" smtClean="0"/>
              <a:t> of a book by Charles Dickens?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180</Words>
  <Application>Microsoft Office PowerPoint</Application>
  <PresentationFormat>Affichage à l'écran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Gill Sans MT</vt:lpstr>
      <vt:lpstr>Arial</vt:lpstr>
      <vt:lpstr>Bookman Old Style</vt:lpstr>
      <vt:lpstr>Wingdings 2</vt:lpstr>
      <vt:lpstr>Wingdings</vt:lpstr>
      <vt:lpstr>Wingdings 3</vt:lpstr>
      <vt:lpstr>Calibri</vt:lpstr>
      <vt:lpstr>Apex</vt:lpstr>
      <vt:lpstr>Who wants to be a dickensiannaire?</vt:lpstr>
      <vt:lpstr>£100 Where was Charles Dickens born?</vt:lpstr>
      <vt:lpstr>£200 What’s the name of Bill Sikes’ dog?</vt:lpstr>
      <vt:lpstr>£300 What is the main character in A Christmas Carol called?</vt:lpstr>
      <vt:lpstr>£500 Who is Oliver Twist’s half-brother?</vt:lpstr>
      <vt:lpstr>£1000 Before becoming a famous writer, Dickens worked as…</vt:lpstr>
      <vt:lpstr>£2000 Who is Oliver Twist apprenticed to when he leaves the workhouse?</vt:lpstr>
      <vt:lpstr>£4000 When was Dickens born?</vt:lpstr>
      <vt:lpstr>£8000 Which of the following is the title of a book by Charles Dickens?</vt:lpstr>
      <vt:lpstr>£16000 What is the real name of the Artful Dodger?</vt:lpstr>
      <vt:lpstr>£32000 For what crime was Dicken’s father imprisoned?</vt:lpstr>
      <vt:lpstr>£64000 Fagin is called a ‘fence’. This means he is …</vt:lpstr>
      <vt:lpstr>£125000 In which year did Charles Dickens die?</vt:lpstr>
      <vt:lpstr>£250000 Which famous actor, who died in 2000, played Fagin in the 1948 film of Oliver Twist?</vt:lpstr>
      <vt:lpstr>£500000 Which Dickens story starts with ‘Marley was dead: to begin with’?</vt:lpstr>
      <vt:lpstr>£1000000 What was Charles Dickens’ unusual middle name?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dickensiannaire?</dc:title>
  <dc:creator>Lidwine</dc:creator>
  <cp:lastModifiedBy>Emmanuelle</cp:lastModifiedBy>
  <cp:revision>8</cp:revision>
  <dcterms:created xsi:type="dcterms:W3CDTF">2010-11-24T21:30:01Z</dcterms:created>
  <dcterms:modified xsi:type="dcterms:W3CDTF">2012-04-25T20:14:57Z</dcterms:modified>
</cp:coreProperties>
</file>